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DA18BF0-D17D-4539-8487-FAE4CFF54DD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DA18BF0-D17D-4539-8487-FAE4CFF54DD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754C7C-C8A9-422B-8373-FF46747016A2}"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18BF0-D17D-4539-8487-FAE4CFF54D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9754C7C-C8A9-422B-8373-FF46747016A2}" type="datetimeFigureOut">
              <a:rPr lang="en-US" smtClean="0"/>
              <a:pPr/>
              <a:t>12/17/2022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DA18BF0-D17D-4539-8487-FAE4CFF54DD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ADVAITA VEDANTA PHILOSOPHY</a:t>
            </a:r>
            <a:endParaRPr lang="en-US" dirty="0"/>
          </a:p>
        </p:txBody>
      </p:sp>
      <p:sp>
        <p:nvSpPr>
          <p:cNvPr id="3" name="Subtitle 2"/>
          <p:cNvSpPr>
            <a:spLocks noGrp="1"/>
          </p:cNvSpPr>
          <p:nvPr>
            <p:ph type="subTitle" idx="1"/>
          </p:nvPr>
        </p:nvSpPr>
        <p:spPr/>
        <p:txBody>
          <a:bodyPr/>
          <a:lstStyle/>
          <a:p>
            <a:r>
              <a:rPr lang="en-US" dirty="0" err="1" smtClean="0"/>
              <a:t>Mayavada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ADVAITVA THEORY OF MAYA</a:t>
            </a:r>
          </a:p>
          <a:p>
            <a:r>
              <a:rPr lang="en-US" dirty="0"/>
              <a:t> Maya as a power of God is indistinguishable from Him just as the burning power of fire is from the fire itself. It is by this that God, the great magician, conjures up the world-show with all its wonderful objects.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Maya has two powers-</a:t>
            </a:r>
            <a:r>
              <a:rPr lang="en-US" dirty="0" err="1"/>
              <a:t>avarana</a:t>
            </a:r>
            <a:r>
              <a:rPr lang="en-US" dirty="0"/>
              <a:t> and </a:t>
            </a:r>
            <a:r>
              <a:rPr lang="en-US" dirty="0" err="1"/>
              <a:t>vikshepa</a:t>
            </a:r>
            <a:r>
              <a:rPr lang="en-US" dirty="0"/>
              <a:t>. Maya covered the nature of the thing by </a:t>
            </a:r>
            <a:r>
              <a:rPr lang="en-US" dirty="0" err="1"/>
              <a:t>avarana</a:t>
            </a:r>
            <a:r>
              <a:rPr lang="en-US" dirty="0"/>
              <a:t> and by distortion( </a:t>
            </a:r>
            <a:r>
              <a:rPr lang="en-US" dirty="0" err="1"/>
              <a:t>viksepa</a:t>
            </a:r>
            <a:r>
              <a:rPr lang="en-US" dirty="0"/>
              <a:t>)of it into something else in our </a:t>
            </a:r>
            <a:r>
              <a:rPr lang="en-US" dirty="0" err="1"/>
              <a:t>mind.These</a:t>
            </a:r>
            <a:r>
              <a:rPr lang="en-US" dirty="0"/>
              <a:t> two functions of an illusion- producing ignorance(</a:t>
            </a:r>
            <a:r>
              <a:rPr lang="en-US" dirty="0" err="1"/>
              <a:t>avidya</a:t>
            </a:r>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conception of </a:t>
            </a:r>
            <a:r>
              <a:rPr lang="en-US" dirty="0" err="1"/>
              <a:t>maya</a:t>
            </a:r>
            <a:r>
              <a:rPr lang="en-US" dirty="0"/>
              <a:t> as a magic power and producer of the world-show.</a:t>
            </a:r>
          </a:p>
          <a:p>
            <a:r>
              <a:rPr lang="en-US" dirty="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are the main conclusions of </a:t>
            </a:r>
            <a:r>
              <a:rPr lang="en-US" dirty="0" err="1"/>
              <a:t>Sankara</a:t>
            </a:r>
            <a:r>
              <a:rPr lang="en-US" dirty="0"/>
              <a:t> about Maya:</a:t>
            </a:r>
          </a:p>
          <a:p>
            <a:r>
              <a:rPr lang="en-US" dirty="0"/>
              <a:t>1)</a:t>
            </a:r>
            <a:r>
              <a:rPr lang="en-US" dirty="0" err="1"/>
              <a:t>Sadasadbhyam</a:t>
            </a:r>
            <a:r>
              <a:rPr lang="en-US" dirty="0"/>
              <a:t> </a:t>
            </a:r>
            <a:r>
              <a:rPr lang="en-US" dirty="0" err="1"/>
              <a:t>anirvachniya</a:t>
            </a:r>
            <a:endParaRPr lang="en-US" dirty="0"/>
          </a:p>
          <a:p>
            <a:r>
              <a:rPr lang="en-US" dirty="0" smtClean="0"/>
              <a:t>2)</a:t>
            </a:r>
            <a:r>
              <a:rPr lang="en-US" dirty="0" err="1" smtClean="0"/>
              <a:t>Trigunatmakang</a:t>
            </a:r>
            <a:endParaRPr lang="en-US" dirty="0" smtClean="0"/>
          </a:p>
          <a:p>
            <a:r>
              <a:rPr lang="en-US" dirty="0" smtClean="0"/>
              <a:t>3)</a:t>
            </a:r>
            <a:r>
              <a:rPr lang="en-US" dirty="0" err="1" smtClean="0"/>
              <a:t>Jnanavirodhi</a:t>
            </a:r>
            <a:endParaRPr lang="en-US" dirty="0" smtClean="0"/>
          </a:p>
          <a:p>
            <a:r>
              <a:rPr lang="en-US" dirty="0" smtClean="0"/>
              <a:t>4)</a:t>
            </a:r>
            <a:r>
              <a:rPr lang="en-US" smtClean="0"/>
              <a:t>Bhabarupang</a:t>
            </a:r>
            <a:endParaRPr lang="en-US" dirty="0"/>
          </a:p>
          <a:p>
            <a:r>
              <a:rPr lang="en-US" dirty="0"/>
              <a:t>5)</a:t>
            </a:r>
            <a:r>
              <a:rPr lang="en-US" dirty="0" err="1"/>
              <a:t>yatkinchit</a:t>
            </a:r>
            <a:r>
              <a:rPr lang="en-US"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TotalTime>
  <Words>119</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Apex</vt:lpstr>
      <vt:lpstr>ADVAITA VEDANTA PHILOSOPHY</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ADVAITA VEDANTA PHILOSOPHY</dc:title>
  <dc:creator>pholo</dc:creator>
  <cp:lastModifiedBy>pholo</cp:lastModifiedBy>
  <cp:revision>8</cp:revision>
  <dcterms:created xsi:type="dcterms:W3CDTF">2019-02-06T07:28:24Z</dcterms:created>
  <dcterms:modified xsi:type="dcterms:W3CDTF">2022-12-17T07:10:21Z</dcterms:modified>
</cp:coreProperties>
</file>